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85" r:id="rId5"/>
    <p:sldId id="282" r:id="rId6"/>
    <p:sldId id="283" r:id="rId7"/>
    <p:sldId id="284" r:id="rId8"/>
    <p:sldId id="258" r:id="rId9"/>
    <p:sldId id="259" r:id="rId10"/>
    <p:sldId id="286" r:id="rId11"/>
    <p:sldId id="260" r:id="rId12"/>
    <p:sldId id="287" r:id="rId13"/>
    <p:sldId id="261" r:id="rId14"/>
    <p:sldId id="288" r:id="rId15"/>
    <p:sldId id="262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65" r:id="rId24"/>
    <p:sldId id="266" r:id="rId25"/>
    <p:sldId id="300" r:id="rId26"/>
    <p:sldId id="267" r:id="rId27"/>
    <p:sldId id="268" r:id="rId28"/>
    <p:sldId id="299" r:id="rId29"/>
    <p:sldId id="309" r:id="rId30"/>
    <p:sldId id="310" r:id="rId31"/>
    <p:sldId id="322" r:id="rId32"/>
    <p:sldId id="271" r:id="rId33"/>
    <p:sldId id="274" r:id="rId34"/>
    <p:sldId id="301" r:id="rId35"/>
    <p:sldId id="297" r:id="rId36"/>
    <p:sldId id="323" r:id="rId37"/>
    <p:sldId id="298" r:id="rId38"/>
    <p:sldId id="302" r:id="rId39"/>
    <p:sldId id="325" r:id="rId40"/>
    <p:sldId id="303" r:id="rId41"/>
    <p:sldId id="304" r:id="rId42"/>
    <p:sldId id="327" r:id="rId43"/>
    <p:sldId id="305" r:id="rId44"/>
    <p:sldId id="306" r:id="rId45"/>
    <p:sldId id="328" r:id="rId46"/>
    <p:sldId id="307" r:id="rId47"/>
    <p:sldId id="308" r:id="rId48"/>
    <p:sldId id="320" r:id="rId49"/>
    <p:sldId id="315" r:id="rId50"/>
    <p:sldId id="316" r:id="rId51"/>
    <p:sldId id="317" r:id="rId52"/>
    <p:sldId id="329" r:id="rId53"/>
    <p:sldId id="330" r:id="rId54"/>
    <p:sldId id="331" r:id="rId55"/>
    <p:sldId id="332" r:id="rId56"/>
    <p:sldId id="333" r:id="rId57"/>
    <p:sldId id="334" r:id="rId58"/>
    <p:sldId id="336" r:id="rId59"/>
    <p:sldId id="337" r:id="rId60"/>
    <p:sldId id="338" r:id="rId61"/>
    <p:sldId id="339" r:id="rId62"/>
    <p:sldId id="340" r:id="rId63"/>
    <p:sldId id="335" r:id="rId64"/>
    <p:sldId id="342" r:id="rId65"/>
    <p:sldId id="341" r:id="rId66"/>
    <p:sldId id="343" r:id="rId67"/>
    <p:sldId id="344" r:id="rId68"/>
    <p:sldId id="345" r:id="rId69"/>
    <p:sldId id="347" r:id="rId70"/>
    <p:sldId id="349" r:id="rId71"/>
    <p:sldId id="348" r:id="rId72"/>
    <p:sldId id="350" r:id="rId73"/>
    <p:sldId id="351" r:id="rId74"/>
    <p:sldId id="352" r:id="rId75"/>
    <p:sldId id="354" r:id="rId76"/>
    <p:sldId id="353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72" r:id="rId86"/>
    <p:sldId id="366" r:id="rId87"/>
    <p:sldId id="367" r:id="rId88"/>
    <p:sldId id="368" r:id="rId89"/>
    <p:sldId id="369" r:id="rId90"/>
    <p:sldId id="370" r:id="rId91"/>
    <p:sldId id="371" r:id="rId92"/>
    <p:sldId id="373" r:id="rId93"/>
    <p:sldId id="374" r:id="rId94"/>
    <p:sldId id="375" r:id="rId95"/>
    <p:sldId id="376" r:id="rId96"/>
    <p:sldId id="355" r:id="rId97"/>
    <p:sldId id="356" r:id="rId98"/>
    <p:sldId id="357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8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7B0CD-66AE-4AB1-A667-1766C4A04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F3D322B-4E30-4D3F-B9ED-9F9E54F48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BB59EB-010D-4B9F-9794-9F3C862A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906D6F-9B29-4080-9563-153D83EB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179A49-C9C4-406E-8008-7A06C7D9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54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4AF63-0EFE-4AA0-954F-8B286143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A279753-F12B-4787-ABB9-B68311A6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C0FF4B-E4CF-4124-A947-657A03CF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D0E46E-1B2A-4A14-99B5-1218229B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C9FA1E-D0DD-4EA5-922B-89FC81E4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852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C0710C1-1326-4992-92F2-015CC5F9F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4D1C76-4953-485D-8A1F-B40D9BDDC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75782A-2FB7-4464-AD22-88DC9199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128ACF-385E-412C-A512-5028D641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EE04B3-513A-469B-9D4A-67A5F0DE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3781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035B7F-B389-4276-AAFE-F3926100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1BE872-1D78-438A-A1EA-870AE273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C885C9-6FCA-4954-9762-DB463E89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1507E4-B216-4F3C-8890-608F9535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19A5F1-EEA2-47DE-A681-EC1C1C3A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1369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8B187-B996-464E-940B-F70F2B53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5C5858-ACAB-4D6E-9671-EF7981E7C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77C422-3526-4C60-B6BF-07B1583F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768AF9-3C39-43D0-A76B-C5683817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54CE88-CF41-491F-B37D-9435E1EE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41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353A05-1B80-4E47-AD24-8AF70C81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C615AD-6BB0-4702-BD1C-EEE6E5D09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5F9401-D08F-47A1-BF75-84EB16215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2A965A-BEC4-4B7A-A174-26F28240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B62AC2-0963-483E-95D5-DB42ED1A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E2D09E-98FF-43B7-BCE4-2BE01E4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8023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7702FA-71F3-4AC0-B400-5A843994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1470F6-2729-4AF3-9FCD-681B45D35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647EA1-37A9-4630-B764-2364C5854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3245B7-7CED-4605-B919-1F5DED090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894E21E-1DE2-4F8B-B973-AA4E359CB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3D56890-C34A-4729-B367-A6D8050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A4C7998-FCA7-4017-BF21-6A37A90D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C7A356D-234B-4DFF-AE91-5366F84E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065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DA8B38-D4D0-4EE0-9FDB-4C228EA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455991C-C28D-4F69-9E30-D0B6D7BD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743704-BB3C-44F4-A8A3-39CC7FCB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2A3438-F881-45C1-A510-96DE5114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4962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CB8867C-F7AB-43A5-82D5-000432D9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775B03-C27C-4559-A7A4-DCEFA3B1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5DBD84-00A1-4FCB-9276-04821A4E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575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B6EA2-131C-4257-8234-0BD657BD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B26855-DCA1-47A6-A4FB-5CBA1291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E3E055E-14D2-4859-B665-997A281DA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F61960-C92B-4343-8FC9-0E43CBB5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4E76CE-0CA7-43C8-B9F5-2CC2554C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3E65B3-DC6A-489F-9008-C68959EE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816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994BE6-0825-49B8-99AE-04EF7FF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EE64313-3FAC-4AC6-8423-19B3889D6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22CDA1-A37F-417B-AEF3-3CBAFA803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88E354-7719-4875-9ECC-F3F80D37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31F9D1C-081C-494C-8A99-4DB99B4A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371A6D-7491-4929-81E4-9A63ECA6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8361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1B44982-E2D4-43B4-B764-26315BF8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A0417-D88B-49FA-A678-A4B985B9B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77C857-7605-4AD3-8088-9D4B5D706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A4C3A-7E2F-4A53-92B9-26A2844A6839}" type="datetimeFigureOut">
              <a:rPr lang="en-IN" smtClean="0"/>
              <a:pPr/>
              <a:t>01-07-2022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68FA5A-8AD7-439C-88D7-4EF612445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21A929-276B-42F7-8A15-C975D8376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8B975-3664-4CE9-A361-889FD4F5DE5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1917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ED2E987-398D-4A75-81BC-893ADEC383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8426"/>
            <a:ext cx="12192000" cy="6076334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51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4A86F-9928-49F0-9CB4-0939AE5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93762-08E8-4556-B254-A3A2F069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Int matrixSum ( int rows, int columns, int  **matrix)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Int  I, j, sum = 0;</a:t>
            </a:r>
          </a:p>
          <a:p>
            <a:pPr marL="0" indent="0">
              <a:buNone/>
            </a:pPr>
            <a:r>
              <a:rPr lang="en-IN" dirty="0"/>
              <a:t>for(</a:t>
            </a:r>
            <a:r>
              <a:rPr lang="en-IN" dirty="0" err="1"/>
              <a:t>i</a:t>
            </a:r>
            <a:r>
              <a:rPr lang="en-IN" dirty="0"/>
              <a:t>=0 ; </a:t>
            </a:r>
            <a:r>
              <a:rPr lang="en-IN" dirty="0" err="1"/>
              <a:t>i</a:t>
            </a:r>
            <a:r>
              <a:rPr lang="en-IN" dirty="0"/>
              <a:t>&lt;rows ; </a:t>
            </a:r>
            <a:r>
              <a:rPr lang="en-IN" dirty="0" err="1"/>
              <a:t>i</a:t>
            </a:r>
            <a:r>
              <a:rPr lang="en-IN" dirty="0"/>
              <a:t>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	for(j=0 ; j&lt;columns ; </a:t>
            </a:r>
            <a:r>
              <a:rPr lang="en-IN" dirty="0" err="1"/>
              <a:t>j++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	sum = sum + matrix[i][j];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return  sum;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7818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2F4B0B4-2AAD-40C6-AEE7-2232F634A9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4849"/>
            <a:ext cx="12192000" cy="48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38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lection Sort C Program (Sort 1-D Array in Ascending Order)">
            <a:extLst>
              <a:ext uri="{FF2B5EF4-FFF2-40B4-BE49-F238E27FC236}">
                <a16:creationId xmlns:a16="http://schemas.microsoft.com/office/drawing/2014/main" xmlns="" id="{70BC0528-EBF6-40D9-8367-AE0F2E415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85054" y="1065801"/>
            <a:ext cx="7568732" cy="47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522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E6C4986-116F-4419-907B-0C04136B76C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51293"/>
            <a:ext cx="12192000" cy="39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73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0F251-595B-498A-93B5-E7291D49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Soultion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5BA7FD-6A10-4904-8083-CEE95EC6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Outer for loop    x &lt; len-1</a:t>
            </a:r>
          </a:p>
          <a:p>
            <a:pPr marL="0" indent="0">
              <a:buNone/>
            </a:pPr>
            <a:r>
              <a:rPr lang="en-US" dirty="0"/>
              <a:t>Inner for loop     y = x+1</a:t>
            </a:r>
          </a:p>
          <a:p>
            <a:pPr marL="0" indent="0">
              <a:buNone/>
            </a:pPr>
            <a:r>
              <a:rPr lang="en-US" dirty="0"/>
              <a:t>At if   (</a:t>
            </a:r>
            <a:r>
              <a:rPr lang="en-US" dirty="0" err="1"/>
              <a:t>arr</a:t>
            </a:r>
            <a:r>
              <a:rPr lang="en-US" dirty="0"/>
              <a:t> [</a:t>
            </a:r>
            <a:r>
              <a:rPr lang="en-US" dirty="0" err="1"/>
              <a:t>index_of_min</a:t>
            </a:r>
            <a:r>
              <a:rPr lang="en-US" dirty="0"/>
              <a:t>] &gt; </a:t>
            </a:r>
            <a:r>
              <a:rPr lang="en-US" dirty="0" err="1"/>
              <a:t>arr</a:t>
            </a:r>
            <a:r>
              <a:rPr lang="en-US" dirty="0"/>
              <a:t>[ y])</a:t>
            </a:r>
          </a:p>
          <a:p>
            <a:pPr marL="0" indent="0">
              <a:buNone/>
            </a:pPr>
            <a:r>
              <a:rPr lang="en-US" dirty="0"/>
              <a:t>Before swap place this condition   if(</a:t>
            </a:r>
            <a:r>
              <a:rPr lang="en-US" dirty="0" err="1"/>
              <a:t>index_of_min</a:t>
            </a:r>
            <a:r>
              <a:rPr lang="en-US" dirty="0"/>
              <a:t> !=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2026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0EE9EBC-E439-452C-973A-B6F31CF59F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1212"/>
            <a:ext cx="12192000" cy="4428646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9" y="179882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87FEE-F96C-4F55-A7B0-0FCA0FF7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5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28D38B-3734-4728-AB86-A51512A1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9652"/>
            <a:ext cx="10515600" cy="5277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Outer for loop    </a:t>
            </a:r>
            <a:r>
              <a:rPr lang="en-US" dirty="0" err="1"/>
              <a:t>i</a:t>
            </a:r>
            <a:r>
              <a:rPr lang="en-US" dirty="0"/>
              <a:t> &lt; len-1</a:t>
            </a:r>
          </a:p>
          <a:p>
            <a:pPr marL="0" indent="0">
              <a:buNone/>
            </a:pPr>
            <a:r>
              <a:rPr lang="en-US" dirty="0"/>
              <a:t>Inner for loop     j = </a:t>
            </a:r>
            <a:r>
              <a:rPr lang="en-US" dirty="0" err="1"/>
              <a:t>i</a:t>
            </a:r>
            <a:r>
              <a:rPr lang="en-US" dirty="0"/>
              <a:t> +1</a:t>
            </a:r>
          </a:p>
          <a:p>
            <a:pPr marL="0" indent="0">
              <a:buNone/>
            </a:pPr>
            <a:r>
              <a:rPr lang="en-US" dirty="0"/>
              <a:t>If condition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 </a:t>
            </a:r>
            <a:r>
              <a:rPr lang="en-US" dirty="0" err="1"/>
              <a:t>arr</a:t>
            </a:r>
            <a:r>
              <a:rPr lang="en-US" dirty="0"/>
              <a:t>[ j]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13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DFA35C-3C7B-4C11-978E-914D51ADBD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969" y="1554110"/>
            <a:ext cx="11964061" cy="31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43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DAF180-783B-4229-B9C8-4D761C68C4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07" y="2038580"/>
            <a:ext cx="11743786" cy="2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14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EDD38-09E8-4542-962B-53309587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C82C55-8F01-4468-9568-B6C4ECA7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Store the </a:t>
            </a:r>
            <a:r>
              <a:rPr lang="en-US" dirty="0">
                <a:solidFill>
                  <a:srgbClr val="FF0000"/>
                </a:solidFill>
              </a:rPr>
              <a:t>num</a:t>
            </a:r>
            <a:r>
              <a:rPr lang="en-US" dirty="0"/>
              <a:t> in one variable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temp = num</a:t>
            </a:r>
          </a:p>
          <a:p>
            <a:pPr marL="0" indent="0">
              <a:buNone/>
            </a:pPr>
            <a:r>
              <a:rPr lang="en-US" dirty="0"/>
              <a:t>after while loop performing</a:t>
            </a:r>
          </a:p>
          <a:p>
            <a:pPr marL="0" indent="0">
              <a:buNone/>
            </a:pPr>
            <a:r>
              <a:rPr lang="en-US" dirty="0"/>
              <a:t>return   </a:t>
            </a:r>
            <a:r>
              <a:rPr lang="en-US" dirty="0">
                <a:solidFill>
                  <a:srgbClr val="FF0000"/>
                </a:solidFill>
              </a:rPr>
              <a:t>temp % count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31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89259-18DD-48EB-8392-95CCBAF5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7F63C-39EA-4E91-A709-9F95A44C9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Remove the semicolon at the end of second for loop (inner </a:t>
            </a:r>
            <a:r>
              <a:rPr lang="en-US" dirty="0" smtClean="0"/>
              <a:t>loop  j)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079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A1B32BA-5C88-4531-8AD8-AFED1A2FAE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12735"/>
            <a:ext cx="11828684" cy="38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09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0D98EDA-2E93-4D46-953B-7237E37290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019" y="1673942"/>
            <a:ext cx="11436503" cy="29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51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A210F-F519-4C6A-A4CC-A40793E3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A7A5F7-A802-4455-9DF2-CD688B1B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136"/>
            <a:ext cx="10515600" cy="54457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pt-BR" dirty="0"/>
              <a:t>for(</a:t>
            </a:r>
            <a:r>
              <a:rPr lang="pt-BR" dirty="0">
                <a:solidFill>
                  <a:srgbClr val="FF0000"/>
                </a:solidFill>
              </a:rPr>
              <a:t>i=size/2; i&lt;size; </a:t>
            </a:r>
            <a:r>
              <a:rPr lang="pt-BR" dirty="0"/>
              <a:t>i++)</a:t>
            </a:r>
          </a:p>
          <a:p>
            <a:pPr marL="0" indent="0">
              <a:buNone/>
            </a:pP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temp = inputlist[size-1];</a:t>
            </a:r>
          </a:p>
          <a:p>
            <a:pPr marL="0" indent="0">
              <a:buNone/>
            </a:pPr>
            <a:r>
              <a:rPr lang="pt-BR" dirty="0"/>
              <a:t>inputlist[size-1] = inputlist[i];</a:t>
            </a:r>
          </a:p>
          <a:p>
            <a:pPr marL="0" indent="0">
              <a:buNone/>
            </a:pPr>
            <a:r>
              <a:rPr lang="pt-BR" dirty="0"/>
              <a:t>inputlist[i] = temp;</a:t>
            </a:r>
          </a:p>
          <a:p>
            <a:pPr marL="0" indent="0">
              <a:buNone/>
            </a:pPr>
            <a:r>
              <a:rPr lang="pt-BR" dirty="0"/>
              <a:t>size--;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32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155023-9539-4853-89A2-BB23E9512D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45520"/>
            <a:ext cx="12192000" cy="40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50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3C21994-7411-45C1-A89E-9243E0AB77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93224"/>
            <a:ext cx="12192000" cy="35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40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33C08C-26D3-44BF-B047-FC1BAFB5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</a:t>
            </a:r>
          </a:p>
          <a:p>
            <a:pPr marL="0" indent="0">
              <a:buNone/>
            </a:pPr>
            <a:r>
              <a:rPr lang="en-US" dirty="0"/>
              <a:t>After count value increasing</a:t>
            </a:r>
          </a:p>
          <a:p>
            <a:pPr marL="0" indent="0">
              <a:buNone/>
            </a:pPr>
            <a:r>
              <a:rPr lang="en-US" dirty="0"/>
              <a:t>Place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 = i+1 </a:t>
            </a:r>
            <a:r>
              <a:rPr lang="en-US" dirty="0"/>
              <a:t>inside of while loop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728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9D840B-96C4-4032-B5A0-D30A6ABF73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" y="1347787"/>
            <a:ext cx="11963400" cy="46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1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D2D0FE-8154-4560-B8F0-1802C71DE5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0459"/>
            <a:ext cx="12192000" cy="34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32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67F184C-9B1E-433D-A4E7-3CEF24279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69806"/>
            <a:ext cx="9144000" cy="3487994"/>
          </a:xfrm>
        </p:spPr>
        <p:txBody>
          <a:bodyPr/>
          <a:lstStyle/>
          <a:p>
            <a:endParaRPr lang="en-US" dirty="0"/>
          </a:p>
          <a:p>
            <a:pPr algn="l"/>
            <a:r>
              <a:rPr lang="en-US" b="1" u="sng" dirty="0"/>
              <a:t>Modify:</a:t>
            </a:r>
          </a:p>
          <a:p>
            <a:pPr algn="l"/>
            <a:r>
              <a:rPr lang="en-US" dirty="0"/>
              <a:t>res[</a:t>
            </a:r>
            <a:r>
              <a:rPr lang="en-US" dirty="0" err="1"/>
              <a:t>i</a:t>
            </a:r>
            <a:r>
              <a:rPr lang="en-US" dirty="0"/>
              <a:t>] =  </a:t>
            </a:r>
            <a:r>
              <a:rPr lang="en-US" b="1" dirty="0">
                <a:solidFill>
                  <a:srgbClr val="FF0000"/>
                </a:solidFill>
              </a:rPr>
              <a:t>! (</a:t>
            </a:r>
            <a:r>
              <a:rPr lang="en-US" b="1" dirty="0" err="1">
                <a:solidFill>
                  <a:srgbClr val="FF0000"/>
                </a:solidFill>
              </a:rPr>
              <a:t>arr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] == </a:t>
            </a:r>
            <a:r>
              <a:rPr lang="en-US" b="1" dirty="0" err="1">
                <a:solidFill>
                  <a:srgbClr val="FF0000"/>
                </a:solidFill>
              </a:rPr>
              <a:t>arr</a:t>
            </a:r>
            <a:r>
              <a:rPr lang="en-US" b="1" dirty="0">
                <a:solidFill>
                  <a:srgbClr val="FF0000"/>
                </a:solidFill>
              </a:rPr>
              <a:t>[i-1])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00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F76544-6024-4424-B239-13883C43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C3B0EE-5868-4BE5-AB40-EE87975A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CF947B-BBBD-49AE-8D2F-B1D073A390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142" y="1316140"/>
            <a:ext cx="11519579" cy="42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79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CB6ACA-F31E-4F47-9986-8B774310B68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7518"/>
            <a:ext cx="12192000" cy="409636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86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70BF84-07F6-41BC-9704-9DC36E235E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771" y="1591289"/>
            <a:ext cx="11488864" cy="38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690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58205-8384-4081-A8FD-054B72EB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FE6788-87BA-4659-8FA8-5AE22B15A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50" y="1434905"/>
            <a:ext cx="10515600" cy="5079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in the for loop last </a:t>
            </a:r>
            <a:r>
              <a:rPr lang="en-US" dirty="0" smtClean="0"/>
              <a:t>statement</a:t>
            </a:r>
          </a:p>
          <a:p>
            <a:pPr marL="0" indent="0">
              <a:buNone/>
            </a:pPr>
            <a:r>
              <a:rPr lang="en-US" dirty="0" smtClean="0"/>
              <a:t>If(</a:t>
            </a:r>
            <a:r>
              <a:rPr lang="en-US" dirty="0" err="1" smtClean="0"/>
              <a:t>i</a:t>
            </a:r>
            <a:r>
              <a:rPr lang="en-US" dirty="0" smtClean="0"/>
              <a:t>==0) {</a:t>
            </a:r>
          </a:p>
          <a:p>
            <a:pPr marL="0" indent="0">
              <a:buNone/>
            </a:pPr>
            <a:r>
              <a:rPr lang="en-US" dirty="0" smtClean="0"/>
              <a:t>	result = (</a:t>
            </a:r>
            <a:r>
              <a:rPr lang="en-US" dirty="0" err="1" smtClean="0"/>
              <a:t>arr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== 0);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count++;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Else</a:t>
            </a:r>
          </a:p>
          <a:p>
            <a:pPr marL="0" indent="0">
              <a:buNone/>
            </a:pPr>
            <a:r>
              <a:rPr lang="en-US" dirty="0" smtClean="0"/>
              <a:t>   result = (</a:t>
            </a:r>
            <a:r>
              <a:rPr lang="en-US" dirty="0" err="1" smtClean="0"/>
              <a:t>arr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== </a:t>
            </a:r>
            <a:r>
              <a:rPr lang="en-US" dirty="0" err="1" smtClean="0"/>
              <a:t>arr</a:t>
            </a:r>
            <a:r>
              <a:rPr lang="en-US" dirty="0" smtClean="0"/>
              <a:t>[i-1])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res[i] = (result) ? (Count++) : (0) </a:t>
            </a:r>
            <a:r>
              <a:rPr lang="en-US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          (or)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res[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] =! (result) ? (0) : (Count++) ;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8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39D67AB-D424-4830-A429-09490E6189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2037"/>
            <a:ext cx="11788507" cy="40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13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42FBB6-7F9C-429C-80F0-F5C8E1B052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891" y="1559488"/>
            <a:ext cx="10401915" cy="27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41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64ABD-4CAC-4A28-A2D3-1AB63DBF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9DC224-0FB3-4243-BECA-26864FB1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printf("  %d  %d",num1,num2);</a:t>
            </a:r>
          </a:p>
          <a:p>
            <a:pPr marL="0" indent="0">
              <a:buNone/>
            </a:pPr>
            <a:r>
              <a:rPr lang="pt-BR" dirty="0"/>
              <a:t>for(i=3; i&lt;=num; ++i)</a:t>
            </a:r>
          </a:p>
          <a:p>
            <a:pPr marL="0" indent="0">
              <a:buNone/>
            </a:pPr>
            <a:r>
              <a:rPr lang="pt-BR" dirty="0"/>
              <a:t>{</a:t>
            </a:r>
          </a:p>
          <a:p>
            <a:pPr marL="0" indent="0">
              <a:buNone/>
            </a:pPr>
            <a:r>
              <a:rPr lang="pt-BR" dirty="0"/>
              <a:t>sum = num1 + num2;</a:t>
            </a:r>
          </a:p>
          <a:p>
            <a:pPr marL="0" indent="0">
              <a:buNone/>
            </a:pPr>
            <a:r>
              <a:rPr lang="pt-BR" dirty="0"/>
              <a:t>printf("  %d",sum);</a:t>
            </a:r>
          </a:p>
          <a:p>
            <a:pPr marL="0" indent="0">
              <a:buNone/>
            </a:pPr>
            <a:r>
              <a:rPr lang="pt-BR" dirty="0"/>
              <a:t>num1 = num2;</a:t>
            </a:r>
          </a:p>
          <a:p>
            <a:pPr marL="0" indent="0">
              <a:buNone/>
            </a:pPr>
            <a:r>
              <a:rPr lang="pt-BR" dirty="0"/>
              <a:t>num2 = sum;</a:t>
            </a:r>
          </a:p>
          <a:p>
            <a:pPr marL="0" indent="0">
              <a:buNone/>
            </a:pPr>
            <a:r>
              <a:rPr lang="pt-BR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491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3A33EC8-5EBA-4394-98F4-51EFB1573F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19160"/>
            <a:ext cx="12192000" cy="4378749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79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CD7C1-8FB5-43C6-803B-96055A7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55CF9A-4244-498A-A5D6-1DB2D8D1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printf</a:t>
            </a:r>
            <a:r>
              <a:rPr lang="en-US" dirty="0" smtClean="0">
                <a:solidFill>
                  <a:srgbClr val="FF0000"/>
                </a:solidFill>
              </a:rPr>
              <a:t>(“%</a:t>
            </a:r>
            <a:r>
              <a:rPr lang="en-US" dirty="0" err="1" smtClean="0">
                <a:solidFill>
                  <a:srgbClr val="FF0000"/>
                </a:solidFill>
              </a:rPr>
              <a:t>d”,print</a:t>
            </a:r>
            <a:r>
              <a:rPr lang="en-US" dirty="0" smtClean="0">
                <a:solidFill>
                  <a:srgbClr val="FF0000"/>
                </a:solidFill>
              </a:rPr>
              <a:t>);    </a:t>
            </a:r>
            <a:r>
              <a:rPr lang="en-US" dirty="0" smtClean="0"/>
              <a:t>/* remove the space in control string */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843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FFC56F-F3E5-47E1-B5FB-94C7FCB270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04163"/>
            <a:ext cx="12192000" cy="3449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C92494-16AC-48AC-AC7F-7A0E45C548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67612"/>
            <a:ext cx="12192000" cy="47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19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757F35-CACD-4682-BF2D-703A848692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14534"/>
            <a:ext cx="12192000" cy="32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9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EED55-4492-463B-B596-9531AFB4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03D2E2-7471-4829-9512-C9BF022E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in the for 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If((inputlist[i]%2==0) &amp;&amp; (inputlist[i] == inputlist[i+1]))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38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DA6F23-3BD6-4F25-8445-EE5D19BC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Solution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2096EB-0881-45FF-83FC-CB411D0B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checkBirthday</a:t>
            </a:r>
            <a:r>
              <a:rPr lang="en-US" dirty="0"/>
              <a:t>(char* month, int day)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if( </a:t>
            </a:r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(</a:t>
            </a:r>
            <a:r>
              <a:rPr lang="en-US" dirty="0" err="1"/>
              <a:t>strcmp</a:t>
            </a:r>
            <a:r>
              <a:rPr lang="en-US" dirty="0"/>
              <a:t>(</a:t>
            </a:r>
            <a:r>
              <a:rPr lang="en-US" dirty="0" err="1"/>
              <a:t>month,"July</a:t>
            </a:r>
            <a:r>
              <a:rPr lang="en-US" dirty="0"/>
              <a:t>")) </a:t>
            </a:r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(day==5) )</a:t>
            </a:r>
          </a:p>
          <a:p>
            <a:pPr marL="0" indent="0">
              <a:buNone/>
            </a:pPr>
            <a:r>
              <a:rPr lang="en-US" dirty="0"/>
              <a:t>return 1;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return 0;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488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6483501-7262-4D5B-B008-457395A8FB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449" y="1274660"/>
            <a:ext cx="11899101" cy="43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16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469715D-AA60-45B8-9EF2-F704ED0FB8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694" y="1167274"/>
            <a:ext cx="11802612" cy="42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11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4F0B9-4425-425C-9F40-8EB40E75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CAFBCC-7F3B-47CC-8996-D4C59CC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max = </a:t>
            </a: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[0];</a:t>
            </a:r>
          </a:p>
          <a:p>
            <a:pPr marL="0" indent="0">
              <a:buNone/>
            </a:pPr>
            <a:r>
              <a:rPr lang="en-US" dirty="0"/>
              <a:t>Int min = </a:t>
            </a: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[0];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35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4407DF-D00A-4663-BB03-E710A7A35A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796" y="1226727"/>
            <a:ext cx="11894464" cy="43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669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C880C7C-C4F0-49C7-BFB2-3CAD1EE834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57" y="1406166"/>
            <a:ext cx="10960127" cy="43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12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3E3E3A-2579-4D87-9935-49F780D3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4BDEBE-6697-4141-BD43-1D23DD8A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inner for loop</a:t>
            </a:r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>
                <a:solidFill>
                  <a:srgbClr val="FF0000"/>
                </a:solidFill>
              </a:rPr>
              <a:t>j=1 </a:t>
            </a:r>
            <a:r>
              <a:rPr lang="en-US" dirty="0"/>
              <a:t>;j&lt;=2*i; j++)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printf(“%d “,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964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E1A06E-BD5C-4E5B-A2FA-8B0471854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399"/>
            <a:ext cx="12192000" cy="52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39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193917-27EF-4374-9CB1-63E5AA5BDE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9300"/>
            <a:ext cx="12192000" cy="34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3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8A51ED-7667-49BF-96BD-EEC067A8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446"/>
            <a:ext cx="10515600" cy="56755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res = (float) negativeExponent(basevalue, exponentvalue);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int negativeExponent(int basevalue, int exponentvalue)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float n;</a:t>
            </a:r>
          </a:p>
          <a:p>
            <a:pPr marL="0" indent="0">
              <a:buNone/>
            </a:pPr>
            <a:r>
              <a:rPr lang="en-US" dirty="0"/>
              <a:t>  clrscr();</a:t>
            </a:r>
          </a:p>
          <a:p>
            <a:pPr marL="0" indent="0">
              <a:buNone/>
            </a:pPr>
            <a:r>
              <a:rPr lang="en-US" dirty="0"/>
              <a:t>  n=1.0/(pow(basevalue , exponentvalue));</a:t>
            </a:r>
          </a:p>
          <a:p>
            <a:pPr marL="0" indent="0">
              <a:buNone/>
            </a:pPr>
            <a:r>
              <a:rPr lang="en-US" dirty="0"/>
              <a:t>  return n;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844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84CE9AB-A3BF-4F35-ACBF-C0E72E3F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662" y="754549"/>
            <a:ext cx="10580675" cy="534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286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8BBFC3E-AA31-4FFA-A686-106ACC24E5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0471"/>
            <a:ext cx="12192000" cy="38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916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CB73787-2444-49E6-BE8A-F535F5F3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195" y="756930"/>
            <a:ext cx="8992161" cy="55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840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1838" y="173868"/>
            <a:ext cx="5648325" cy="620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290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B001D1E-1C39-47E5-A4D6-D869A10E82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62" y="869430"/>
            <a:ext cx="12030075" cy="472174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71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B72E5F-51CF-4660-83EF-C2FDD2A3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D2700-4AE7-4E74-AFB8-C14D247D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arr</a:t>
            </a:r>
            <a:r>
              <a:rPr lang="en-US" dirty="0"/>
              <a:t>[i]%2 ==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[i] *=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arr</a:t>
            </a:r>
            <a:r>
              <a:rPr lang="en-US" dirty="0">
                <a:solidFill>
                  <a:srgbClr val="FF0000"/>
                </a:solidFill>
              </a:rPr>
              <a:t>[i] *= (len-1);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53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BE6C99-9D66-4D9C-849D-6C5ECD92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75E71-3F41-427C-BB9F-1AF98FACC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9AA36A-1913-4CAC-B6EF-D90FC5AAB1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968" y="1034321"/>
            <a:ext cx="11547987" cy="474576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27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B7EF0-D598-497C-9643-EF21AFED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8F63F7-7502-4000-AD2F-D456924B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for(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=0;i&lt;len-1;i++)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249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66E986-9647-46C4-B8BB-C9ED54E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704F70-EF9A-491F-B7F3-FD4BA3AF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ADA61E-8121-47BC-B07D-2FDC2FF00A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968" y="1447799"/>
            <a:ext cx="11518490" cy="435133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51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7F8EBB-03E4-4DC8-BBBB-C96802A9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F5143C-C9F9-4F02-A6F4-EC7C5F1A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If(size%2 ==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In while loop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 = i+1;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IN" dirty="0"/>
              <a:t>else {</a:t>
            </a:r>
          </a:p>
          <a:p>
            <a:pPr marL="0" indent="0">
              <a:buNone/>
            </a:pPr>
            <a:r>
              <a:rPr lang="en-IN" dirty="0"/>
              <a:t>In while loop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j=j+1;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8147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E1A06E-BD5C-4E5B-A2FA-8B0471854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399"/>
            <a:ext cx="12192000" cy="52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01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193917-27EF-4374-9CB1-63E5AA5BDE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9300"/>
            <a:ext cx="12192000" cy="34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39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A01D2E3-393D-4768-A54F-24B82A258C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8823"/>
            <a:ext cx="12192000" cy="36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15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8A51ED-7667-49BF-96BD-EEC067A8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446"/>
            <a:ext cx="10515600" cy="56755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res = 1.0 / (float) </a:t>
            </a:r>
            <a:r>
              <a:rPr lang="en-IN" b="1" dirty="0" err="1" smtClean="0">
                <a:solidFill>
                  <a:srgbClr val="FF0000"/>
                </a:solidFill>
              </a:rPr>
              <a:t>negativeExponent</a:t>
            </a:r>
            <a:r>
              <a:rPr lang="en-IN" b="1" dirty="0" smtClean="0">
                <a:solidFill>
                  <a:srgbClr val="FF0000"/>
                </a:solidFill>
              </a:rPr>
              <a:t>(</a:t>
            </a:r>
            <a:r>
              <a:rPr lang="en-IN" b="1" dirty="0" err="1" smtClean="0">
                <a:solidFill>
                  <a:srgbClr val="FF0000"/>
                </a:solidFill>
              </a:rPr>
              <a:t>basevalue</a:t>
            </a:r>
            <a:r>
              <a:rPr lang="en-IN" b="1" dirty="0">
                <a:solidFill>
                  <a:srgbClr val="FF0000"/>
                </a:solidFill>
              </a:rPr>
              <a:t>, exponentvalue);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829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34BCE39-D144-4A12-8F1F-992BA84880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" y="1264366"/>
            <a:ext cx="12134850" cy="43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6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CE82653-AA85-4899-9840-D389038011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9472"/>
            <a:ext cx="12192000" cy="36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55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A4A31-4600-4CD4-9AAB-D77757D1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351285-CBD7-4338-BA0F-457D3B98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If(i==j)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If(matrix[i][j]%2 != 0)</a:t>
            </a:r>
          </a:p>
          <a:p>
            <a:pPr marL="0" indent="0">
              <a:buNone/>
            </a:pPr>
            <a:r>
              <a:rPr lang="en-US" dirty="0"/>
              <a:t>Sum += </a:t>
            </a:r>
            <a:r>
              <a:rPr lang="en-US" dirty="0">
                <a:solidFill>
                  <a:srgbClr val="FF0000"/>
                </a:solidFill>
              </a:rPr>
              <a:t>matrix[i][ j];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012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13B24CC-4BCD-46A8-BA66-822FF50846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330427"/>
            <a:ext cx="12039600" cy="4436192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0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55449-F469-4DDC-B528-320710B8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B7CC0E-0668-467E-A476-25E9AF91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result =</a:t>
            </a:r>
            <a:r>
              <a:rPr lang="en-US" dirty="0">
                <a:solidFill>
                  <a:srgbClr val="FF0000"/>
                </a:solidFill>
              </a:rPr>
              <a:t> 1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in the inner for loop</a:t>
            </a:r>
          </a:p>
          <a:p>
            <a:pPr marL="0" indent="0">
              <a:buNone/>
            </a:pPr>
            <a:r>
              <a:rPr lang="en-US" dirty="0"/>
              <a:t>If((i == j)</a:t>
            </a:r>
            <a:r>
              <a:rPr lang="en-US" dirty="0">
                <a:solidFill>
                  <a:srgbClr val="FF0000"/>
                </a:solidFill>
              </a:rPr>
              <a:t> &amp;&amp; </a:t>
            </a:r>
            <a:r>
              <a:rPr lang="en-US" dirty="0"/>
              <a:t>(matrix[i][j] %2  !=  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461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A6CA4A-C52B-434D-92F5-CB3027909A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12" y="1262216"/>
            <a:ext cx="12068175" cy="3693242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81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A81208-00F6-402C-A44E-1BCC7675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955"/>
            <a:ext cx="10515600" cy="57640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void maxReplace (int size, int 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inputlist)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If(size &gt; 0)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for(i=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; i&lt;size; i++)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for(i=0; i&lt;size; i++)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inputlist[i] = max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/>
              <a:t>Printf(“%d  “,inputlist[i]);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412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6FE2CA-54E5-4798-8FD9-1DFC643E2C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412" y="1076325"/>
            <a:ext cx="11687175" cy="4705350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11767278" y="1499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31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58D2A-1DE8-42AF-9F68-AE15A274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DC6439-B673-40AC-A2BB-196238FE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in the while loop</a:t>
            </a:r>
          </a:p>
          <a:p>
            <a:pPr marL="0" indent="0">
              <a:buNone/>
            </a:pPr>
            <a:r>
              <a:rPr lang="en-US" dirty="0"/>
              <a:t>mid  = (lo + hi)/2;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49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180E65-AE27-4C8B-BF24-095876C4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 = (a&gt;b) ? ((a&gt;c) ? a: c) : ((b&gt;c) ? b: c);</a:t>
            </a:r>
          </a:p>
          <a:p>
            <a:pPr marL="0" indent="0">
              <a:buNone/>
            </a:pPr>
            <a:r>
              <a:rPr lang="en-US" dirty="0"/>
              <a:t>min = (a&lt;b) ? ((a&lt;c) ? a : c) : ((b&lt;c) ? b: c);</a:t>
            </a:r>
          </a:p>
          <a:p>
            <a:pPr marL="0" indent="0">
              <a:buNone/>
            </a:pPr>
            <a:r>
              <a:rPr lang="en-US" dirty="0"/>
              <a:t>mid = (a + b + c) - (max + min);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esult </a:t>
            </a:r>
            <a:r>
              <a:rPr lang="en-US" dirty="0"/>
              <a:t>= max*mid ;</a:t>
            </a:r>
          </a:p>
          <a:p>
            <a:pPr marL="0" indent="0">
              <a:buNone/>
            </a:pPr>
            <a:r>
              <a:rPr lang="en-US" dirty="0"/>
              <a:t>return result;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891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F0B87C-05C3-4072-B003-F8BBCC86730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5" y="989352"/>
            <a:ext cx="12058650" cy="4777268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27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CB2E88-BCB5-432D-BCA8-3E773D92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E53C7-38BE-4B1A-8C69-91EE3565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9CA9F0-20AA-4B51-AFDC-C5C95EB586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251" y="1027906"/>
            <a:ext cx="7661980" cy="52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31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E0435A2-1789-42CD-BA30-9FB064F0B8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" y="1728787"/>
            <a:ext cx="12115800" cy="384610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42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A72C64-2326-441E-92BA-E0BF94F120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7055" y="1670254"/>
            <a:ext cx="5866434" cy="32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14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22AB2E-EADF-431B-BC98-B95C6BBB18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616" y="1470076"/>
            <a:ext cx="11658767" cy="37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57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0BA088C-7DAC-44C4-A46F-918D84FDD9A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086" y="1504488"/>
            <a:ext cx="11378454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32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DBFA21D-627F-4FDF-BE45-8BAF1B1B17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968" y="1984119"/>
            <a:ext cx="6569392" cy="28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458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965CEA9-409F-4A35-B9CF-775B5DB6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479"/>
            <a:ext cx="12134850" cy="404812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90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E3B1C3-6194-4E07-98EC-5E3AF30F75F1}"/>
              </a:ext>
            </a:extLst>
          </p:cNvPr>
          <p:cNvSpPr txBox="1"/>
          <p:nvPr/>
        </p:nvSpPr>
        <p:spPr>
          <a:xfrm>
            <a:off x="1999550" y="1907735"/>
            <a:ext cx="55188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Answer:</a:t>
            </a:r>
          </a:p>
          <a:p>
            <a:endParaRPr lang="en-US" sz="2800" b="1" u="sng" dirty="0"/>
          </a:p>
          <a:p>
            <a:endParaRPr lang="en-US" sz="2800" b="1" u="sng" dirty="0"/>
          </a:p>
          <a:p>
            <a:r>
              <a:rPr lang="en-US" sz="2800" dirty="0"/>
              <a:t>Line no-26. </a:t>
            </a:r>
            <a:r>
              <a:rPr lang="en-US" sz="2800" dirty="0" err="1">
                <a:solidFill>
                  <a:srgbClr val="FF0000"/>
                </a:solidFill>
              </a:rPr>
              <a:t>printf</a:t>
            </a:r>
            <a:r>
              <a:rPr lang="en-US" sz="2800" dirty="0">
                <a:solidFill>
                  <a:srgbClr val="FF0000"/>
                </a:solidFill>
              </a:rPr>
              <a:t>(“%d “, </a:t>
            </a:r>
            <a:r>
              <a:rPr lang="en-US" sz="2800" dirty="0" err="1">
                <a:solidFill>
                  <a:srgbClr val="FF0000"/>
                </a:solidFill>
              </a:rPr>
              <a:t>inputList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]);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2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104A88A-8BA9-4235-9A7E-757BFC9F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449"/>
            <a:ext cx="12058650" cy="367050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55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1127C3-2E07-43F2-83EE-98E44CDCC0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7270"/>
            <a:ext cx="12192000" cy="40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7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99B5EA-7EE6-4E3A-B284-4AE237F7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DB1557-56D3-4F41-9195-4D6BEB30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D01219-1171-4F18-9F95-CAEB624A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93" y="1101647"/>
            <a:ext cx="7811178" cy="41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919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9D7EBEF-573E-4B34-B20C-EA8B0A1B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966787"/>
            <a:ext cx="12096750" cy="4924425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9641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C83961-3DD5-488B-B7CF-5BF63AD88371}"/>
              </a:ext>
            </a:extLst>
          </p:cNvPr>
          <p:cNvSpPr txBox="1"/>
          <p:nvPr/>
        </p:nvSpPr>
        <p:spPr>
          <a:xfrm>
            <a:off x="1291626" y="105013"/>
            <a:ext cx="2808013" cy="664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Answer:</a:t>
            </a:r>
          </a:p>
          <a:p>
            <a:endParaRPr lang="en-US" sz="2000" b="1" u="sng" dirty="0"/>
          </a:p>
          <a:p>
            <a:r>
              <a:rPr lang="en-US" dirty="0"/>
              <a:t>case 0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“Monday”;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1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“Tuesday”;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2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</a:t>
            </a:r>
            <a:r>
              <a:rPr lang="en-US" dirty="0" err="1"/>
              <a:t>Wenesday</a:t>
            </a:r>
            <a:r>
              <a:rPr lang="en-US" dirty="0"/>
              <a:t>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3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“Thursday”;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4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“Friday”;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5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“Saturday”;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case 6 : </a:t>
            </a:r>
          </a:p>
          <a:p>
            <a:r>
              <a:rPr lang="en-US" dirty="0"/>
              <a:t>	</a:t>
            </a:r>
            <a:r>
              <a:rPr lang="en-US" dirty="0" err="1"/>
              <a:t>str</a:t>
            </a:r>
            <a:r>
              <a:rPr lang="en-US" dirty="0"/>
              <a:t> = “Sunday”;</a:t>
            </a:r>
          </a:p>
          <a:p>
            <a:r>
              <a:rPr lang="en-US" dirty="0"/>
              <a:t>	break;</a:t>
            </a:r>
          </a:p>
        </p:txBody>
      </p:sp>
    </p:spTree>
    <p:extLst>
      <p:ext uri="{BB962C8B-B14F-4D97-AF65-F5344CB8AC3E}">
        <p14:creationId xmlns:p14="http://schemas.microsoft.com/office/powerpoint/2010/main" xmlns="" val="2481412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0586CC1-61FC-4159-85ED-C4C5A952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884420"/>
            <a:ext cx="11820525" cy="4867451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557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D53A26-C07C-4C5F-B8A1-DEDC3CCF547D}"/>
              </a:ext>
            </a:extLst>
          </p:cNvPr>
          <p:cNvSpPr txBox="1"/>
          <p:nvPr/>
        </p:nvSpPr>
        <p:spPr>
          <a:xfrm>
            <a:off x="1640810" y="1606535"/>
            <a:ext cx="839915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 findmaxElement(int len1, int* arr1, int len2, int*arr2)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FF0000"/>
                </a:solidFill>
              </a:rPr>
              <a:t>arr1 = </a:t>
            </a:r>
            <a:r>
              <a:rPr lang="en-US" sz="2800" dirty="0" err="1">
                <a:solidFill>
                  <a:srgbClr val="FF0000"/>
                </a:solidFill>
              </a:rPr>
              <a:t>sortArray</a:t>
            </a:r>
            <a:r>
              <a:rPr lang="en-US" sz="2800" dirty="0">
                <a:solidFill>
                  <a:srgbClr val="FF0000"/>
                </a:solidFill>
              </a:rPr>
              <a:t>(len1, arr1);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arr2 = </a:t>
            </a:r>
            <a:r>
              <a:rPr lang="en-US" sz="2800" dirty="0" err="1">
                <a:solidFill>
                  <a:srgbClr val="FF0000"/>
                </a:solidFill>
              </a:rPr>
              <a:t>srotArray</a:t>
            </a:r>
            <a:r>
              <a:rPr lang="en-US" sz="2800" dirty="0">
                <a:solidFill>
                  <a:srgbClr val="FF0000"/>
                </a:solidFill>
              </a:rPr>
              <a:t>(len2, arr2);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if(arr1[len1-1] &gt; arr2[len2-1])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	return arr1[len1-1];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else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	return arr2[len2-1];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5676950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3593D27-4692-4D6F-8C39-88A8DD57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95092"/>
            <a:ext cx="12011025" cy="485775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6571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55CE9A8-EB37-4A98-907D-6A3F0476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00125"/>
            <a:ext cx="11963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5232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3C8770-09DE-4B49-B5BA-33D495680CB6}"/>
              </a:ext>
            </a:extLst>
          </p:cNvPr>
          <p:cNvSpPr txBox="1"/>
          <p:nvPr/>
        </p:nvSpPr>
        <p:spPr>
          <a:xfrm>
            <a:off x="206477" y="1282071"/>
            <a:ext cx="117790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 </a:t>
            </a:r>
            <a:r>
              <a:rPr lang="en-US" sz="1600" dirty="0" err="1"/>
              <a:t>difference_in_times</a:t>
            </a:r>
            <a:r>
              <a:rPr lang="en-US" sz="1600" dirty="0"/>
              <a:t>(Time* time1, Time* time2) </a:t>
            </a:r>
          </a:p>
          <a:p>
            <a:r>
              <a:rPr lang="en-US" sz="1600" dirty="0"/>
              <a:t>{</a:t>
            </a:r>
          </a:p>
          <a:p>
            <a:endParaRPr lang="en-US" sz="1600" dirty="0"/>
          </a:p>
          <a:p>
            <a:r>
              <a:rPr lang="en-US" sz="1600" dirty="0"/>
              <a:t>	int  </a:t>
            </a:r>
            <a:r>
              <a:rPr lang="en-US" sz="1600" dirty="0" err="1"/>
              <a:t>dif</a:t>
            </a:r>
            <a:r>
              <a:rPr lang="en-US" sz="1600" dirty="0"/>
              <a:t> = </a:t>
            </a:r>
            <a:r>
              <a:rPr lang="en-US" sz="1600" dirty="0" err="1"/>
              <a:t>Time_compareTo</a:t>
            </a:r>
            <a:r>
              <a:rPr lang="en-US" sz="1600" dirty="0"/>
              <a:t>(time1,time2);</a:t>
            </a:r>
          </a:p>
          <a:p>
            <a:endParaRPr lang="en-US" sz="1600" dirty="0"/>
          </a:p>
          <a:p>
            <a:r>
              <a:rPr lang="en-US" sz="1600" dirty="0"/>
              <a:t>	if(diff == 1)</a:t>
            </a:r>
            <a:endParaRPr lang="en-IN" sz="1600" dirty="0"/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return   (time1.hour – time2.hour)*60*60+(time1.minute – time2.minute)*60+(time1.second – time2.second);</a:t>
            </a:r>
          </a:p>
          <a:p>
            <a:r>
              <a:rPr lang="en-IN" sz="1600" dirty="0"/>
              <a:t>	} </a:t>
            </a:r>
          </a:p>
          <a:p>
            <a:r>
              <a:rPr lang="en-IN" sz="1600" dirty="0"/>
              <a:t>	else  if(</a:t>
            </a:r>
            <a:r>
              <a:rPr lang="en-US" sz="1600" dirty="0"/>
              <a:t> diff == -1)</a:t>
            </a:r>
          </a:p>
          <a:p>
            <a:r>
              <a:rPr lang="en-US" sz="1600" dirty="0"/>
              <a:t>	</a:t>
            </a:r>
            <a:r>
              <a:rPr lang="en-IN" sz="1600" dirty="0"/>
              <a:t>{</a:t>
            </a:r>
          </a:p>
          <a:p>
            <a:r>
              <a:rPr lang="en-IN" sz="1600" dirty="0"/>
              <a:t>		return   (time2.hour – time1.hour)*60*60+(time2.minute – time1.minute)*60+(time2.second – time1.second);</a:t>
            </a:r>
          </a:p>
          <a:p>
            <a:r>
              <a:rPr lang="en-IN" sz="1600" dirty="0"/>
              <a:t>	} </a:t>
            </a:r>
          </a:p>
          <a:p>
            <a:r>
              <a:rPr lang="en-IN" sz="1600" dirty="0"/>
              <a:t>	else </a:t>
            </a:r>
          </a:p>
          <a:p>
            <a:r>
              <a:rPr lang="en-IN" sz="1600" dirty="0"/>
              <a:t>	{</a:t>
            </a:r>
          </a:p>
          <a:p>
            <a:r>
              <a:rPr lang="en-IN" sz="1600" dirty="0"/>
              <a:t>		return 0;</a:t>
            </a:r>
          </a:p>
          <a:p>
            <a:r>
              <a:rPr lang="en-IN" sz="1600" dirty="0"/>
              <a:t>	}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021733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BD8D05-85C5-407E-9164-433E28A7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995362"/>
            <a:ext cx="11906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4725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11B328-FFB0-4E2E-A86B-39DF485E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036"/>
            <a:ext cx="12192000" cy="37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054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D622DF5-E702-43C2-8ADC-0832938D7E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87981"/>
            <a:ext cx="12192000" cy="46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00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24DF49-908A-4E8F-AB9D-AA9E16986D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8829" y="922378"/>
            <a:ext cx="9345480" cy="4711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201087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98F188-F855-4ADF-86A7-19AE9640A83D}"/>
              </a:ext>
            </a:extLst>
          </p:cNvPr>
          <p:cNvSpPr txBox="1"/>
          <p:nvPr/>
        </p:nvSpPr>
        <p:spPr>
          <a:xfrm>
            <a:off x="280219" y="1226817"/>
            <a:ext cx="112825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int</a:t>
            </a:r>
            <a:r>
              <a:rPr lang="en-IN" sz="2800" dirty="0"/>
              <a:t> </a:t>
            </a:r>
            <a:r>
              <a:rPr lang="en-IN" sz="2800" dirty="0" err="1"/>
              <a:t>isTraingle</a:t>
            </a:r>
            <a:r>
              <a:rPr lang="en-IN" sz="2800" dirty="0"/>
              <a:t>(Point *p1, Point *p2, Point *p3) {</a:t>
            </a:r>
          </a:p>
          <a:p>
            <a:r>
              <a:rPr lang="en-IN" sz="2800" dirty="0"/>
              <a:t>	int result = p1.x * (p2.y-p3.y)+p2.x * (p3.y – p1.y) + p3.x * (p1.y-p2.y);</a:t>
            </a:r>
          </a:p>
          <a:p>
            <a:r>
              <a:rPr lang="en-IN" sz="2800" dirty="0"/>
              <a:t>	result = result / 2 ;</a:t>
            </a:r>
          </a:p>
          <a:p>
            <a:r>
              <a:rPr lang="en-IN" sz="2800" dirty="0"/>
              <a:t>	if( result == 0)</a:t>
            </a:r>
          </a:p>
          <a:p>
            <a:r>
              <a:rPr lang="en-IN" sz="2800" dirty="0"/>
              <a:t>		return 0;</a:t>
            </a:r>
          </a:p>
          <a:p>
            <a:r>
              <a:rPr lang="en-IN" sz="2800" dirty="0"/>
              <a:t>	else</a:t>
            </a:r>
          </a:p>
          <a:p>
            <a:r>
              <a:rPr lang="en-IN" sz="2800" dirty="0"/>
              <a:t>		return 1;</a:t>
            </a:r>
          </a:p>
          <a:p>
            <a:r>
              <a:rPr lang="en-IN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0402116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5F713B-80F3-41CF-B487-33B725FF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250722"/>
            <a:ext cx="11636478" cy="62385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int </a:t>
            </a:r>
            <a:r>
              <a:rPr lang="en-IN" dirty="0" err="1"/>
              <a:t>isTraingle</a:t>
            </a:r>
            <a:r>
              <a:rPr lang="en-IN" dirty="0"/>
              <a:t>(Point *p1, Point *p2, Point *p3) 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double l1= </a:t>
            </a:r>
            <a:r>
              <a:rPr lang="en-US" dirty="0" err="1"/>
              <a:t>Point_calculateDistance</a:t>
            </a:r>
            <a:r>
              <a:rPr lang="en-US" dirty="0"/>
              <a:t>(p1,p2);	</a:t>
            </a:r>
          </a:p>
          <a:p>
            <a:pPr marL="0" indent="0">
              <a:buNone/>
            </a:pPr>
            <a:r>
              <a:rPr lang="en-US" dirty="0"/>
              <a:t>double l2= </a:t>
            </a:r>
            <a:r>
              <a:rPr lang="en-US" dirty="0" err="1"/>
              <a:t>Point_calculateDistance</a:t>
            </a:r>
            <a:r>
              <a:rPr lang="en-US" dirty="0"/>
              <a:t>(p2,p3);	</a:t>
            </a:r>
          </a:p>
          <a:p>
            <a:pPr marL="0" indent="0">
              <a:buNone/>
            </a:pPr>
            <a:r>
              <a:rPr lang="en-US" dirty="0"/>
              <a:t>double l3= Point_calculateDistance(p1,p3);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if(((l1+l2)&gt;l3) &amp;&amp; ((l2+l3)&gt;l1) &amp;&amp; ((l1+l3)&gt;l2))					</a:t>
            </a:r>
          </a:p>
          <a:p>
            <a:pPr marL="0" indent="0">
              <a:buNone/>
            </a:pPr>
            <a:r>
              <a:rPr lang="en-US" dirty="0"/>
              <a:t>return 1;			</a:t>
            </a:r>
          </a:p>
          <a:p>
            <a:pPr marL="0" indent="0">
              <a:buNone/>
            </a:pPr>
            <a:r>
              <a:rPr lang="en-US" dirty="0"/>
              <a:t>else				</a:t>
            </a:r>
          </a:p>
          <a:p>
            <a:pPr marL="0" indent="0">
              <a:buNone/>
            </a:pPr>
            <a:r>
              <a:rPr lang="en-US" dirty="0"/>
              <a:t>return 0;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}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74679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A8632D-7CA1-4847-8EDE-48908FAB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496"/>
            <a:ext cx="12192000" cy="5133961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8925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4FF07FF-65A4-43E7-8964-0E8AF2740B04}"/>
              </a:ext>
            </a:extLst>
          </p:cNvPr>
          <p:cNvSpPr/>
          <p:nvPr/>
        </p:nvSpPr>
        <p:spPr>
          <a:xfrm>
            <a:off x="779207" y="2256503"/>
            <a:ext cx="10633586" cy="259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  <a:spcAft>
                <a:spcPts val="750"/>
              </a:spcAft>
            </a:pPr>
            <a:r>
              <a:rPr lang="en-IN" sz="3200" dirty="0">
                <a:solidFill>
                  <a:srgbClr val="81358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 Formula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formula to calculate the median of the data set is given as follows: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total number of observation given is odd, then the formula to calculate the median is: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750"/>
              </a:spcAft>
            </a:pP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 = {(n+1)/2}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750"/>
              </a:spcAft>
            </a:pPr>
            <a:r>
              <a:rPr lang="en-IN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total number of observation is even, then the median formula is: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750"/>
              </a:spcAft>
            </a:pP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Median  = [(n/2)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term + {(n/2)+1}</a:t>
            </a:r>
            <a:r>
              <a:rPr lang="en-IN" sz="1200" b="1" baseline="30000" dirty="0" err="1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b="1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]/2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3078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1081181-0BFF-4DC6-8F8E-83FA8286A151}"/>
              </a:ext>
            </a:extLst>
          </p:cNvPr>
          <p:cNvSpPr txBox="1"/>
          <p:nvPr/>
        </p:nvSpPr>
        <p:spPr>
          <a:xfrm>
            <a:off x="811369" y="2434106"/>
            <a:ext cx="10433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else{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int </a:t>
            </a:r>
            <a:r>
              <a:rPr lang="en-US" sz="2400" dirty="0" err="1">
                <a:solidFill>
                  <a:srgbClr val="FF0000"/>
                </a:solidFill>
              </a:rPr>
              <a:t>median_order</a:t>
            </a:r>
            <a:r>
              <a:rPr lang="en-US" sz="2400" dirty="0">
                <a:solidFill>
                  <a:srgbClr val="FF0000"/>
                </a:solidFill>
              </a:rPr>
              <a:t> = ((size /2) + ((size/2)+1))/2 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res = (float)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 err="1">
                <a:solidFill>
                  <a:srgbClr val="FF0000"/>
                </a:solidFill>
              </a:rPr>
              <a:t>quick_select</a:t>
            </a:r>
            <a:r>
              <a:rPr lang="en-IN" sz="2400" dirty="0">
                <a:solidFill>
                  <a:srgbClr val="FF0000"/>
                </a:solidFill>
              </a:rPr>
              <a:t>(</a:t>
            </a:r>
            <a:r>
              <a:rPr lang="en-IN" sz="2400" dirty="0" err="1">
                <a:solidFill>
                  <a:srgbClr val="FF0000"/>
                </a:solidFill>
              </a:rPr>
              <a:t>inputList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start_index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end_index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median_order</a:t>
            </a:r>
            <a:r>
              <a:rPr lang="en-IN" sz="2400" dirty="0">
                <a:solidFill>
                  <a:srgbClr val="FF0000"/>
                </a:solidFill>
              </a:rPr>
              <a:t>);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184388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3479F59-3FBD-47A0-BFD7-7356FC166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924" y="343975"/>
            <a:ext cx="6042075" cy="433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xmlns="" id="{DA852683-5D07-4E0E-A36C-9429A15E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924" y="5078208"/>
            <a:ext cx="5990305" cy="161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11767278" y="29980"/>
            <a:ext cx="424721" cy="2998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93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FFC57F-A82C-410A-8EF3-9A1931E22D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499" y="604607"/>
            <a:ext cx="8157647" cy="56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7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43C556-1F31-4FDA-87EF-6E399E1889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181" y="167763"/>
            <a:ext cx="5866632" cy="62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45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730</Words>
  <Application>Microsoft Office PowerPoint</Application>
  <PresentationFormat>Custom</PresentationFormat>
  <Paragraphs>239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Slide 1</vt:lpstr>
      <vt:lpstr>Solution:</vt:lpstr>
      <vt:lpstr>Slide 3</vt:lpstr>
      <vt:lpstr>Solution</vt:lpstr>
      <vt:lpstr>Slide 5</vt:lpstr>
      <vt:lpstr>Slide 6</vt:lpstr>
      <vt:lpstr>Slide 7</vt:lpstr>
      <vt:lpstr>Slide 8</vt:lpstr>
      <vt:lpstr>Slide 9</vt:lpstr>
      <vt:lpstr>Solution</vt:lpstr>
      <vt:lpstr>Slide 11</vt:lpstr>
      <vt:lpstr>Slide 12</vt:lpstr>
      <vt:lpstr>Slide 13</vt:lpstr>
      <vt:lpstr>Soultion: </vt:lpstr>
      <vt:lpstr>Slide 15</vt:lpstr>
      <vt:lpstr>Solution</vt:lpstr>
      <vt:lpstr>Slide 17</vt:lpstr>
      <vt:lpstr>Slide 18</vt:lpstr>
      <vt:lpstr>Solution</vt:lpstr>
      <vt:lpstr>Slide 20</vt:lpstr>
      <vt:lpstr>Slide 21</vt:lpstr>
      <vt:lpstr>Solution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solution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Solution</vt:lpstr>
      <vt:lpstr>Slide 40</vt:lpstr>
      <vt:lpstr>Slide 41</vt:lpstr>
      <vt:lpstr>Solution</vt:lpstr>
      <vt:lpstr>Slide 43</vt:lpstr>
      <vt:lpstr>Slide 44</vt:lpstr>
      <vt:lpstr>Solution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CHANDRA</cp:lastModifiedBy>
  <cp:revision>82</cp:revision>
  <dcterms:created xsi:type="dcterms:W3CDTF">2020-07-25T03:48:47Z</dcterms:created>
  <dcterms:modified xsi:type="dcterms:W3CDTF">2022-07-01T07:31:10Z</dcterms:modified>
</cp:coreProperties>
</file>